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4" r:id="rId4"/>
    <p:sldId id="271" r:id="rId5"/>
    <p:sldId id="286" r:id="rId6"/>
    <p:sldId id="258" r:id="rId7"/>
    <p:sldId id="278" r:id="rId8"/>
    <p:sldId id="279" r:id="rId9"/>
    <p:sldId id="283" r:id="rId10"/>
    <p:sldId id="281" r:id="rId11"/>
    <p:sldId id="282" r:id="rId12"/>
    <p:sldId id="280" r:id="rId13"/>
    <p:sldId id="261" r:id="rId14"/>
    <p:sldId id="266" r:id="rId15"/>
    <p:sldId id="262" r:id="rId16"/>
    <p:sldId id="276" r:id="rId17"/>
    <p:sldId id="277" r:id="rId18"/>
    <p:sldId id="263" r:id="rId19"/>
    <p:sldId id="287" r:id="rId20"/>
    <p:sldId id="288" r:id="rId21"/>
    <p:sldId id="269" r:id="rId22"/>
    <p:sldId id="270" r:id="rId23"/>
    <p:sldId id="259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6357" autoAdjust="0"/>
  </p:normalViewPr>
  <p:slideViewPr>
    <p:cSldViewPr snapToGrid="0">
      <p:cViewPr varScale="1">
        <p:scale>
          <a:sx n="91" d="100"/>
          <a:sy n="91" d="100"/>
        </p:scale>
        <p:origin x="63" y="531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542-5220-4214-BA3A-5977BF5A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74B0-B3C3-45F1-8D2A-1F31E862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Linux</a:t>
            </a:r>
          </a:p>
          <a:p>
            <a:r>
              <a:rPr lang="en-US" dirty="0"/>
              <a:t>.NET Core on Linux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431</Words>
  <Application>Microsoft Office PowerPoint</Application>
  <PresentationFormat>Widescreen</PresentationFormat>
  <Paragraphs>118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Demo App</vt:lpstr>
      <vt:lpstr>I²C</vt:lpstr>
      <vt:lpstr>Raspberry Pi</vt:lpstr>
      <vt:lpstr>Three Options</vt:lpstr>
      <vt:lpstr>Windows 10 IoT</vt:lpstr>
      <vt:lpstr>Pros</vt:lpstr>
      <vt:lpstr>PowerPoint Presentation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73</cp:revision>
  <dcterms:created xsi:type="dcterms:W3CDTF">2019-02-13T02:21:19Z</dcterms:created>
  <dcterms:modified xsi:type="dcterms:W3CDTF">2019-02-25T02:52:02Z</dcterms:modified>
</cp:coreProperties>
</file>